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</p:sldMasterIdLst>
  <p:sldIdLst>
    <p:sldId id="259" r:id="rId2"/>
  </p:sldIdLst>
  <p:sldSz cx="7775575" cy="10907713"/>
  <p:notesSz cx="7099300" cy="102346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F4E79"/>
    <a:srgbClr val="2F5597"/>
    <a:srgbClr val="0B5395"/>
    <a:srgbClr val="DEEBF7"/>
    <a:srgbClr val="F6E967"/>
    <a:srgbClr val="F4A300"/>
    <a:srgbClr val="3F64A8"/>
    <a:srgbClr val="FAC900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3246" y="510"/>
      </p:cViewPr>
      <p:guideLst>
        <p:guide orient="horz" pos="3435"/>
        <p:guide pos="24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9543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3817"/>
            </a:lvl1pPr>
            <a:lvl2pPr marL="727174" indent="0" algn="ctr">
              <a:buNone/>
              <a:defRPr sz="3182"/>
            </a:lvl2pPr>
            <a:lvl3pPr marL="1454349" indent="0" algn="ctr">
              <a:buNone/>
              <a:defRPr sz="2863"/>
            </a:lvl3pPr>
            <a:lvl4pPr marL="2181522" indent="0" algn="ctr">
              <a:buNone/>
              <a:defRPr sz="2545"/>
            </a:lvl4pPr>
            <a:lvl5pPr marL="2908696" indent="0" algn="ctr">
              <a:buNone/>
              <a:defRPr sz="2545"/>
            </a:lvl5pPr>
            <a:lvl6pPr marL="3635871" indent="0" algn="ctr">
              <a:buNone/>
              <a:defRPr sz="2545"/>
            </a:lvl6pPr>
            <a:lvl7pPr marL="4363045" indent="0" algn="ctr">
              <a:buNone/>
              <a:defRPr sz="2545"/>
            </a:lvl7pPr>
            <a:lvl8pPr marL="5090220" indent="0" algn="ctr">
              <a:buNone/>
              <a:defRPr sz="2545"/>
            </a:lvl8pPr>
            <a:lvl9pPr marL="5817393" indent="0" algn="ctr">
              <a:buNone/>
              <a:defRPr sz="2545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00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2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9543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3817">
                <a:solidFill>
                  <a:schemeClr val="tx1"/>
                </a:solidFill>
              </a:defRPr>
            </a:lvl1pPr>
            <a:lvl2pPr marL="727174" indent="0">
              <a:buNone/>
              <a:defRPr sz="3182">
                <a:solidFill>
                  <a:schemeClr val="tx1">
                    <a:tint val="75000"/>
                  </a:schemeClr>
                </a:solidFill>
              </a:defRPr>
            </a:lvl2pPr>
            <a:lvl3pPr marL="1454349" indent="0">
              <a:buNone/>
              <a:defRPr sz="2863">
                <a:solidFill>
                  <a:schemeClr val="tx1">
                    <a:tint val="75000"/>
                  </a:schemeClr>
                </a:solidFill>
              </a:defRPr>
            </a:lvl3pPr>
            <a:lvl4pPr marL="2181522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4pPr>
            <a:lvl5pPr marL="2908696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5pPr>
            <a:lvl6pPr marL="3635871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6pPr>
            <a:lvl7pPr marL="436304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7pPr>
            <a:lvl8pPr marL="509022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8pPr>
            <a:lvl9pPr marL="5817393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5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4"/>
            <a:ext cx="3304619" cy="69208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4"/>
            <a:ext cx="3304619" cy="69208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3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5" y="2673906"/>
            <a:ext cx="3289432" cy="1310439"/>
          </a:xfrm>
        </p:spPr>
        <p:txBody>
          <a:bodyPr anchor="b"/>
          <a:lstStyle>
            <a:lvl1pPr marL="0" indent="0">
              <a:buNone/>
              <a:defRPr sz="3817" b="1"/>
            </a:lvl1pPr>
            <a:lvl2pPr marL="727174" indent="0">
              <a:buNone/>
              <a:defRPr sz="3182" b="1"/>
            </a:lvl2pPr>
            <a:lvl3pPr marL="1454349" indent="0">
              <a:buNone/>
              <a:defRPr sz="2863" b="1"/>
            </a:lvl3pPr>
            <a:lvl4pPr marL="2181522" indent="0">
              <a:buNone/>
              <a:defRPr sz="2545" b="1"/>
            </a:lvl4pPr>
            <a:lvl5pPr marL="2908696" indent="0">
              <a:buNone/>
              <a:defRPr sz="2545" b="1"/>
            </a:lvl5pPr>
            <a:lvl6pPr marL="3635871" indent="0">
              <a:buNone/>
              <a:defRPr sz="2545" b="1"/>
            </a:lvl6pPr>
            <a:lvl7pPr marL="4363045" indent="0">
              <a:buNone/>
              <a:defRPr sz="2545" b="1"/>
            </a:lvl7pPr>
            <a:lvl8pPr marL="5090220" indent="0">
              <a:buNone/>
              <a:defRPr sz="2545" b="1"/>
            </a:lvl8pPr>
            <a:lvl9pPr marL="5817393" indent="0">
              <a:buNone/>
              <a:defRPr sz="2545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5" y="3984346"/>
            <a:ext cx="3289432" cy="586037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6" y="2673906"/>
            <a:ext cx="3305632" cy="1310439"/>
          </a:xfrm>
        </p:spPr>
        <p:txBody>
          <a:bodyPr anchor="b"/>
          <a:lstStyle>
            <a:lvl1pPr marL="0" indent="0">
              <a:buNone/>
              <a:defRPr sz="3817" b="1"/>
            </a:lvl1pPr>
            <a:lvl2pPr marL="727174" indent="0">
              <a:buNone/>
              <a:defRPr sz="3182" b="1"/>
            </a:lvl2pPr>
            <a:lvl3pPr marL="1454349" indent="0">
              <a:buNone/>
              <a:defRPr sz="2863" b="1"/>
            </a:lvl3pPr>
            <a:lvl4pPr marL="2181522" indent="0">
              <a:buNone/>
              <a:defRPr sz="2545" b="1"/>
            </a:lvl4pPr>
            <a:lvl5pPr marL="2908696" indent="0">
              <a:buNone/>
              <a:defRPr sz="2545" b="1"/>
            </a:lvl5pPr>
            <a:lvl6pPr marL="3635871" indent="0">
              <a:buNone/>
              <a:defRPr sz="2545" b="1"/>
            </a:lvl6pPr>
            <a:lvl7pPr marL="4363045" indent="0">
              <a:buNone/>
              <a:defRPr sz="2545" b="1"/>
            </a:lvl7pPr>
            <a:lvl8pPr marL="5090220" indent="0">
              <a:buNone/>
              <a:defRPr sz="2545" b="1"/>
            </a:lvl8pPr>
            <a:lvl9pPr marL="5817393" indent="0">
              <a:buNone/>
              <a:defRPr sz="2545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6" y="3984346"/>
            <a:ext cx="3305632" cy="586037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5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15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66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0"/>
            <a:ext cx="3936385" cy="7751546"/>
          </a:xfrm>
        </p:spPr>
        <p:txBody>
          <a:bodyPr/>
          <a:lstStyle>
            <a:lvl1pPr>
              <a:defRPr sz="5089"/>
            </a:lvl1pPr>
            <a:lvl2pPr>
              <a:defRPr sz="4454"/>
            </a:lvl2pPr>
            <a:lvl3pPr>
              <a:defRPr sz="3817"/>
            </a:lvl3pPr>
            <a:lvl4pPr>
              <a:defRPr sz="3182"/>
            </a:lvl4pPr>
            <a:lvl5pPr>
              <a:defRPr sz="3182"/>
            </a:lvl5pPr>
            <a:lvl6pPr>
              <a:defRPr sz="3182"/>
            </a:lvl6pPr>
            <a:lvl7pPr>
              <a:defRPr sz="3182"/>
            </a:lvl7pPr>
            <a:lvl8pPr>
              <a:defRPr sz="3182"/>
            </a:lvl8pPr>
            <a:lvl9pPr>
              <a:defRPr sz="318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9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0"/>
            <a:ext cx="3936385" cy="7751546"/>
          </a:xfrm>
        </p:spPr>
        <p:txBody>
          <a:bodyPr anchor="t"/>
          <a:lstStyle>
            <a:lvl1pPr marL="0" indent="0">
              <a:buNone/>
              <a:defRPr sz="5089"/>
            </a:lvl1pPr>
            <a:lvl2pPr marL="727174" indent="0">
              <a:buNone/>
              <a:defRPr sz="4454"/>
            </a:lvl2pPr>
            <a:lvl3pPr marL="1454349" indent="0">
              <a:buNone/>
              <a:defRPr sz="3817"/>
            </a:lvl3pPr>
            <a:lvl4pPr marL="2181522" indent="0">
              <a:buNone/>
              <a:defRPr sz="3182"/>
            </a:lvl4pPr>
            <a:lvl5pPr marL="2908696" indent="0">
              <a:buNone/>
              <a:defRPr sz="3182"/>
            </a:lvl5pPr>
            <a:lvl6pPr marL="3635871" indent="0">
              <a:buNone/>
              <a:defRPr sz="3182"/>
            </a:lvl6pPr>
            <a:lvl7pPr marL="4363045" indent="0">
              <a:buNone/>
              <a:defRPr sz="3182"/>
            </a:lvl7pPr>
            <a:lvl8pPr marL="5090220" indent="0">
              <a:buNone/>
              <a:defRPr sz="3182"/>
            </a:lvl8pPr>
            <a:lvl9pPr marL="5817393" indent="0">
              <a:buNone/>
              <a:defRPr sz="3182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77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305632" y="1570510"/>
            <a:ext cx="3910177" cy="2762951"/>
          </a:xfr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727174" indent="0">
              <a:buNone/>
              <a:defRPr sz="4454"/>
            </a:lvl2pPr>
            <a:lvl3pPr marL="1454349" indent="0">
              <a:buNone/>
              <a:defRPr sz="3817"/>
            </a:lvl3pPr>
            <a:lvl4pPr marL="2181522" indent="0">
              <a:buNone/>
              <a:defRPr sz="3182"/>
            </a:lvl4pPr>
            <a:lvl5pPr marL="2908696" indent="0">
              <a:buNone/>
              <a:defRPr sz="3182"/>
            </a:lvl5pPr>
            <a:lvl6pPr marL="3635871" indent="0">
              <a:buNone/>
              <a:defRPr sz="3182"/>
            </a:lvl6pPr>
            <a:lvl7pPr marL="4363045" indent="0">
              <a:buNone/>
              <a:defRPr sz="3182"/>
            </a:lvl7pPr>
            <a:lvl8pPr marL="5090220" indent="0">
              <a:buNone/>
              <a:defRPr sz="3182"/>
            </a:lvl8pPr>
            <a:lvl9pPr marL="5817393" indent="0">
              <a:buNone/>
              <a:defRPr sz="3182"/>
            </a:lvl9pPr>
          </a:lstStyle>
          <a:p>
            <a:r>
              <a:rPr lang="ja-JP" altLang="en-US" dirty="0" smtClean="0"/>
              <a:t>写真をいれてください。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3305175" y="4651374"/>
            <a:ext cx="3909600" cy="2764800"/>
          </a:xfr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kumimoji="1" lang="ja-JP" altLang="en-US" dirty="0" smtClean="0"/>
              <a:t>写真をいれてください。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261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22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6"/>
            <a:ext cx="1676609" cy="9243782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6"/>
            <a:ext cx="4932630" cy="9243782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3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4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7"/>
            <a:ext cx="1749504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60" y="10109837"/>
            <a:ext cx="2624256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1" y="10109837"/>
            <a:ext cx="1749504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54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6" r:id="rId10"/>
    <p:sldLayoutId id="2147483673" r:id="rId11"/>
    <p:sldLayoutId id="2147483674" r:id="rId12"/>
  </p:sldLayoutIdLst>
  <p:txStyles>
    <p:titleStyle>
      <a:lvl1pPr algn="l" defTabSz="1454349" rtl="0" eaLnBrk="1" latinLnBrk="0" hangingPunct="1">
        <a:lnSpc>
          <a:spcPct val="90000"/>
        </a:lnSpc>
        <a:spcBef>
          <a:spcPct val="0"/>
        </a:spcBef>
        <a:buNone/>
        <a:defRPr kumimoji="1" sz="69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3588" indent="-363588" algn="l" defTabSz="1454349" rtl="0" eaLnBrk="1" latinLnBrk="0" hangingPunct="1">
        <a:lnSpc>
          <a:spcPct val="90000"/>
        </a:lnSpc>
        <a:spcBef>
          <a:spcPts val="1591"/>
        </a:spcBef>
        <a:buFont typeface="Arial" panose="020B0604020202020204" pitchFamily="34" charset="0"/>
        <a:buChar char="•"/>
        <a:defRPr kumimoji="1" sz="4454" kern="1200">
          <a:solidFill>
            <a:schemeClr val="tx1"/>
          </a:solidFill>
          <a:latin typeface="+mn-lt"/>
          <a:ea typeface="+mn-ea"/>
          <a:cs typeface="+mn-cs"/>
        </a:defRPr>
      </a:lvl1pPr>
      <a:lvl2pPr marL="1090761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3817" kern="1200">
          <a:solidFill>
            <a:schemeClr val="tx1"/>
          </a:solidFill>
          <a:latin typeface="+mn-lt"/>
          <a:ea typeface="+mn-ea"/>
          <a:cs typeface="+mn-cs"/>
        </a:defRPr>
      </a:lvl2pPr>
      <a:lvl3pPr marL="1817935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3182" kern="1200">
          <a:solidFill>
            <a:schemeClr val="tx1"/>
          </a:solidFill>
          <a:latin typeface="+mn-lt"/>
          <a:ea typeface="+mn-ea"/>
          <a:cs typeface="+mn-cs"/>
        </a:defRPr>
      </a:lvl3pPr>
      <a:lvl4pPr marL="2545110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4pPr>
      <a:lvl5pPr marL="3272284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5pPr>
      <a:lvl6pPr marL="3999457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6pPr>
      <a:lvl7pPr marL="4726632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7pPr>
      <a:lvl8pPr marL="5453806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8pPr>
      <a:lvl9pPr marL="6180981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1pPr>
      <a:lvl2pPr marL="727174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2pPr>
      <a:lvl3pPr marL="1454349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3pPr>
      <a:lvl4pPr marL="2181522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4pPr>
      <a:lvl5pPr marL="2908696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5pPr>
      <a:lvl6pPr marL="3635871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6pPr>
      <a:lvl7pPr marL="4363045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7pPr>
      <a:lvl8pPr marL="5090220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8pPr>
      <a:lvl9pPr marL="5817393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-7839" y="0"/>
            <a:ext cx="7816198" cy="10728000"/>
            <a:chOff x="173303" y="0"/>
            <a:chExt cx="7839312" cy="10907714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3675" y="0"/>
              <a:ext cx="7798569" cy="9732469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sp>
          <p:nvSpPr>
            <p:cNvPr id="57" name="正方形/長方形 56"/>
            <p:cNvSpPr/>
            <p:nvPr/>
          </p:nvSpPr>
          <p:spPr>
            <a:xfrm>
              <a:off x="173303" y="9732470"/>
              <a:ext cx="7839312" cy="1175244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正方形/長方形 35"/>
          <p:cNvSpPr/>
          <p:nvPr/>
        </p:nvSpPr>
        <p:spPr>
          <a:xfrm>
            <a:off x="533399" y="1163599"/>
            <a:ext cx="705167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7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新エネの普及の現状と近い将来</a:t>
            </a:r>
            <a:endParaRPr lang="en-US" altLang="ja-JP" sz="3700" dirty="0" smtClean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5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34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-</a:t>
            </a:r>
            <a:r>
              <a:rPr lang="ja-JP" altLang="en-US" sz="34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私たちを取り巻く状況の変化</a:t>
            </a:r>
            <a:r>
              <a:rPr lang="en-US" altLang="ja-JP" sz="340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-</a:t>
            </a:r>
            <a:endParaRPr lang="en-US" altLang="ja-JP" sz="3400" dirty="0" smtClean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1246743" y="3300887"/>
            <a:ext cx="2387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4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ja-JP" altLang="en-US" sz="5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4371975" y="3200401"/>
            <a:ext cx="2858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700" dirty="0" smtClean="0">
                <a:solidFill>
                  <a:schemeClr val="bg1"/>
                </a:solidFill>
                <a:ea typeface="+mj-ea"/>
              </a:rPr>
              <a:t>1</a:t>
            </a:r>
            <a:r>
              <a:rPr lang="en-US" altLang="ja-JP" sz="3700" dirty="0" smtClean="0">
                <a:solidFill>
                  <a:schemeClr val="bg1"/>
                </a:solidFill>
                <a:ea typeface="+mj-ea"/>
              </a:rPr>
              <a:t>3</a:t>
            </a:r>
            <a:r>
              <a:rPr lang="ja-JP" altLang="en-US" sz="3700" dirty="0" smtClean="0">
                <a:solidFill>
                  <a:schemeClr val="bg1"/>
                </a:solidFill>
                <a:ea typeface="+mj-ea"/>
              </a:rPr>
              <a:t>:</a:t>
            </a:r>
            <a:r>
              <a:rPr lang="en-US" altLang="ja-JP" sz="3700" dirty="0" smtClean="0">
                <a:solidFill>
                  <a:schemeClr val="bg1"/>
                </a:solidFill>
                <a:ea typeface="+mj-ea"/>
              </a:rPr>
              <a:t>3</a:t>
            </a:r>
            <a:r>
              <a:rPr lang="ja-JP" altLang="en-US" sz="3700" dirty="0" smtClean="0">
                <a:solidFill>
                  <a:schemeClr val="bg1"/>
                </a:solidFill>
                <a:ea typeface="+mj-ea"/>
              </a:rPr>
              <a:t>0</a:t>
            </a:r>
            <a:r>
              <a:rPr lang="en-US" altLang="ja-JP" sz="3700" dirty="0" smtClean="0">
                <a:solidFill>
                  <a:schemeClr val="bg1"/>
                </a:solidFill>
                <a:ea typeface="+mj-ea"/>
              </a:rPr>
              <a:t>-</a:t>
            </a:r>
            <a:r>
              <a:rPr lang="ja-JP" altLang="en-US" sz="3700" dirty="0" smtClean="0">
                <a:solidFill>
                  <a:schemeClr val="bg1"/>
                </a:solidFill>
                <a:ea typeface="+mj-ea"/>
              </a:rPr>
              <a:t>1</a:t>
            </a:r>
            <a:r>
              <a:rPr lang="en-US" altLang="ja-JP" sz="3700" dirty="0" smtClean="0">
                <a:solidFill>
                  <a:schemeClr val="bg1"/>
                </a:solidFill>
                <a:ea typeface="+mj-ea"/>
              </a:rPr>
              <a:t>5</a:t>
            </a:r>
            <a:r>
              <a:rPr lang="ja-JP" altLang="en-US" sz="3700" dirty="0" smtClean="0">
                <a:solidFill>
                  <a:schemeClr val="bg1"/>
                </a:solidFill>
                <a:ea typeface="+mj-ea"/>
              </a:rPr>
              <a:t>:</a:t>
            </a:r>
            <a:r>
              <a:rPr lang="en-US" altLang="ja-JP" sz="3700" dirty="0" smtClean="0">
                <a:solidFill>
                  <a:schemeClr val="bg1"/>
                </a:solidFill>
                <a:ea typeface="+mj-ea"/>
              </a:rPr>
              <a:t>3</a:t>
            </a:r>
            <a:r>
              <a:rPr lang="ja-JP" altLang="en-US" sz="3700" dirty="0" smtClean="0">
                <a:solidFill>
                  <a:schemeClr val="bg1"/>
                </a:solidFill>
                <a:ea typeface="+mj-ea"/>
              </a:rPr>
              <a:t>0</a:t>
            </a:r>
            <a:r>
              <a:rPr lang="ja-JP" altLang="en-US" sz="4800" dirty="0">
                <a:solidFill>
                  <a:schemeClr val="bg1"/>
                </a:solidFill>
                <a:ea typeface="+mj-ea"/>
              </a:rPr>
              <a:t>　</a:t>
            </a:r>
          </a:p>
        </p:txBody>
      </p:sp>
      <p:sp>
        <p:nvSpPr>
          <p:cNvPr id="47" name="正方形/長方形 46"/>
          <p:cNvSpPr/>
          <p:nvPr/>
        </p:nvSpPr>
        <p:spPr>
          <a:xfrm>
            <a:off x="1466850" y="2931555"/>
            <a:ext cx="1198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201</a:t>
            </a:r>
            <a:r>
              <a:rPr lang="en-US" altLang="ja-JP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endParaRPr lang="ja-JP" altLang="en-US" sz="5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31"/>
          <p:cNvSpPr txBox="1"/>
          <p:nvPr/>
        </p:nvSpPr>
        <p:spPr>
          <a:xfrm>
            <a:off x="3200400" y="4599533"/>
            <a:ext cx="425767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宮崎県立図書館</a:t>
            </a:r>
            <a:r>
              <a: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　研修ホール</a:t>
            </a:r>
            <a:endParaRPr lang="en-US" altLang="ja-JP" sz="20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住所：宮崎県宮崎市船塚</a:t>
            </a:r>
            <a:r>
              <a: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3-210-1</a:t>
            </a:r>
          </a:p>
          <a:p>
            <a:pPr algn="ctr"/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15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5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事前</a:t>
            </a:r>
            <a:r>
              <a:rPr lang="ja-JP" altLang="en-US" sz="15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申込み不要。直接会場にお越しください。</a:t>
            </a:r>
            <a:endParaRPr lang="ja-JP" altLang="en-US" sz="1500" dirty="0">
              <a:solidFill>
                <a:srgbClr val="000000"/>
              </a:solidFill>
            </a:endParaRPr>
          </a:p>
        </p:txBody>
      </p:sp>
      <p:sp>
        <p:nvSpPr>
          <p:cNvPr id="78" name="テキスト ボックス 29"/>
          <p:cNvSpPr txBox="1"/>
          <p:nvPr/>
        </p:nvSpPr>
        <p:spPr>
          <a:xfrm>
            <a:off x="1262133" y="5904746"/>
            <a:ext cx="4104544" cy="269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00"/>
              </a:spcAft>
            </a:pPr>
            <a:r>
              <a:rPr lang="ja-JP" altLang="en-US" sz="20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下津　義博 氏</a:t>
            </a:r>
            <a:endParaRPr lang="en-US" altLang="ja-JP" sz="20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Aft>
                <a:spcPts val="400"/>
              </a:spcAft>
            </a:pPr>
            <a:r>
              <a:rPr lang="en-US" altLang="ja-JP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(NPO</a:t>
            </a:r>
            <a:r>
              <a:rPr lang="ja-JP" altLang="en-US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法人</a:t>
            </a:r>
            <a:r>
              <a:rPr lang="ja-JP" altLang="en-US" sz="1200" b="1" dirty="0" err="1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ひむ</a:t>
            </a:r>
            <a:r>
              <a:rPr lang="ja-JP" altLang="en-US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かおひさまネットワーク代表）</a:t>
            </a:r>
            <a:endParaRPr lang="ja-JP" altLang="en-US" sz="12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兼務</a:t>
            </a:r>
            <a:r>
              <a:rPr lang="ja-JP" altLang="en-US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職</a:t>
            </a:r>
            <a:r>
              <a:rPr lang="en-US" altLang="ja-JP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</a:t>
            </a:r>
            <a:r>
              <a:rPr lang="en-US" altLang="ja-JP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NPO</a:t>
            </a:r>
            <a:r>
              <a:rPr lang="ja-JP" altLang="en-US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法人みやざき技術士の会理事</a:t>
            </a:r>
            <a:endParaRPr lang="en-US" altLang="ja-JP" sz="11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環境省環境カウンセラー（市民部門、事業者部門）</a:t>
            </a:r>
            <a:endParaRPr lang="en-US" altLang="ja-JP" sz="11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   宮崎大学・都城高専 非常勤講師</a:t>
            </a:r>
            <a:endParaRPr lang="en-US" altLang="ja-JP" sz="11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専門分野</a:t>
            </a:r>
            <a:r>
              <a:rPr lang="en-US" altLang="ja-JP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endParaRPr lang="en-US" altLang="ja-JP" sz="3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 sz="105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地球環境</a:t>
            </a:r>
            <a:r>
              <a:rPr lang="ja-JP" altLang="en-US" sz="11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1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5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地球温暖化、自然エネルギー、酸性雨、海洋汚染</a:t>
            </a:r>
            <a:endParaRPr lang="en-US" altLang="ja-JP" sz="95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 sz="105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生活環境</a:t>
            </a:r>
            <a:endParaRPr lang="en-US" altLang="ja-JP" sz="105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5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5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リサイクル、環境測定、生活排水、騒音・振動防止、バイオ燃料など</a:t>
            </a:r>
            <a:endParaRPr lang="en-US" altLang="ja-JP" sz="95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 sz="105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その他の環境</a:t>
            </a:r>
            <a:endParaRPr lang="en-US" altLang="ja-JP" sz="105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5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環境教育・学習、環境マネジメント、環境ビジネスなど　　　</a:t>
            </a:r>
            <a:endParaRPr lang="en-US" altLang="ja-JP" sz="95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95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2" name="直線コネクタ 81"/>
          <p:cNvCxnSpPr/>
          <p:nvPr/>
        </p:nvCxnSpPr>
        <p:spPr>
          <a:xfrm>
            <a:off x="731152" y="5812293"/>
            <a:ext cx="6539721" cy="0"/>
          </a:xfrm>
          <a:prstGeom prst="line">
            <a:avLst/>
          </a:prstGeom>
          <a:ln w="12700">
            <a:solidFill>
              <a:srgbClr val="0B53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正方形/長方形 61"/>
          <p:cNvSpPr/>
          <p:nvPr/>
        </p:nvSpPr>
        <p:spPr>
          <a:xfrm>
            <a:off x="2440455" y="10200639"/>
            <a:ext cx="5144618" cy="3462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TEL</a:t>
            </a:r>
            <a:r>
              <a:rPr lang="ja-JP" altLang="en-US" sz="16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en-US" altLang="ja-JP" sz="16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0985</a:t>
            </a:r>
            <a:r>
              <a:rPr lang="ja-JP" altLang="en-US" sz="16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en-US" altLang="ja-JP" sz="165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29-3389  </a:t>
            </a:r>
            <a:r>
              <a:rPr lang="en-US" altLang="ja-JP" sz="16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</a:t>
            </a:r>
            <a:r>
              <a:rPr lang="ja-JP" altLang="en-US" sz="16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6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0985-29-3392</a:t>
            </a:r>
            <a:endParaRPr lang="ja-JP" altLang="en-US" sz="165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18"/>
          <p:cNvSpPr txBox="1"/>
          <p:nvPr/>
        </p:nvSpPr>
        <p:spPr>
          <a:xfrm rot="10800000" flipV="1">
            <a:off x="2414035" y="9814540"/>
            <a:ext cx="51446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1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公益社団法人 宮崎県不動産鑑定士協会</a:t>
            </a:r>
            <a:endParaRPr lang="en-US" altLang="ja-JP" sz="2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385079" y="9805857"/>
            <a:ext cx="1754106" cy="720000"/>
            <a:chOff x="951158" y="9825087"/>
            <a:chExt cx="2119288" cy="903237"/>
          </a:xfrm>
        </p:grpSpPr>
        <p:sp>
          <p:nvSpPr>
            <p:cNvPr id="59" name="正方形/長方形 58"/>
            <p:cNvSpPr/>
            <p:nvPr/>
          </p:nvSpPr>
          <p:spPr>
            <a:xfrm>
              <a:off x="1122093" y="9953541"/>
              <a:ext cx="1690269" cy="694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500" b="1" dirty="0" smtClean="0">
                  <a:solidFill>
                    <a:schemeClr val="bg1"/>
                  </a:solidFill>
                </a:rPr>
                <a:t>ご予約</a:t>
              </a:r>
              <a:endParaRPr lang="en-US" altLang="ja-JP" sz="1500" b="1" dirty="0">
                <a:solidFill>
                  <a:schemeClr val="bg1"/>
                </a:solidFill>
              </a:endParaRPr>
            </a:p>
            <a:p>
              <a:pPr algn="ctr"/>
              <a:r>
                <a:rPr lang="ja-JP" altLang="en-US" sz="1500" b="1" dirty="0" smtClean="0">
                  <a:solidFill>
                    <a:schemeClr val="bg1"/>
                  </a:solidFill>
                </a:rPr>
                <a:t>お問い合わせ </a:t>
              </a:r>
              <a:r>
                <a:rPr lang="en-US" altLang="ja-JP" sz="1500" b="1" dirty="0" smtClean="0">
                  <a:solidFill>
                    <a:schemeClr val="bg1"/>
                  </a:solidFill>
                </a:rPr>
                <a:t> </a:t>
              </a:r>
              <a:endParaRPr lang="ja-JP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ホームベース 12"/>
            <p:cNvSpPr/>
            <p:nvPr/>
          </p:nvSpPr>
          <p:spPr>
            <a:xfrm>
              <a:off x="951158" y="9825087"/>
              <a:ext cx="2119288" cy="903237"/>
            </a:xfrm>
            <a:prstGeom prst="homePlate">
              <a:avLst>
                <a:gd name="adj" fmla="val 37345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3604654" y="3380805"/>
            <a:ext cx="648000" cy="523220"/>
            <a:chOff x="2939483" y="3820603"/>
            <a:chExt cx="531015" cy="526528"/>
          </a:xfrm>
        </p:grpSpPr>
        <p:sp>
          <p:nvSpPr>
            <p:cNvPr id="39" name="角丸四角形 38"/>
            <p:cNvSpPr/>
            <p:nvPr/>
          </p:nvSpPr>
          <p:spPr>
            <a:xfrm>
              <a:off x="2999539" y="3833088"/>
              <a:ext cx="470959" cy="4709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2939483" y="3820603"/>
              <a:ext cx="517769" cy="5265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ja-JP" altLang="en-US" sz="2800" b="1" dirty="0" smtClean="0">
                  <a:solidFill>
                    <a:schemeClr val="bg2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sz="2400" b="1" dirty="0" smtClean="0">
                  <a:solidFill>
                    <a:schemeClr val="bg2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endParaRPr lang="ja-JP" altLang="en-US" sz="2400" b="1" dirty="0">
                <a:solidFill>
                  <a:schemeClr val="bg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2" name="正方形/長方形 51"/>
          <p:cNvSpPr/>
          <p:nvPr/>
        </p:nvSpPr>
        <p:spPr>
          <a:xfrm>
            <a:off x="419100" y="609601"/>
            <a:ext cx="68694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0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＜</a:t>
            </a:r>
            <a:r>
              <a:rPr lang="ja-JP" altLang="en-US" sz="30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講演会＞</a:t>
            </a:r>
            <a:endParaRPr lang="ja-JP" altLang="en-US" sz="3000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419100" y="4151415"/>
            <a:ext cx="2505075" cy="128856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100" b="1" dirty="0" smtClean="0"/>
              <a:t>参加</a:t>
            </a:r>
            <a:r>
              <a:rPr lang="ja-JP" altLang="en-US" sz="3100" b="1" dirty="0" smtClean="0"/>
              <a:t>無料</a:t>
            </a:r>
            <a:endParaRPr lang="en-US" altLang="ja-JP" sz="3100" b="1" dirty="0" smtClean="0"/>
          </a:p>
          <a:p>
            <a:pPr algn="ctr"/>
            <a:r>
              <a:rPr kumimoji="1" lang="ja-JP" altLang="en-US" sz="2000" b="1" dirty="0" smtClean="0"/>
              <a:t>先着</a:t>
            </a:r>
            <a:r>
              <a:rPr kumimoji="1" lang="en-US" altLang="ja-JP" sz="2000" b="1" dirty="0" smtClean="0"/>
              <a:t>100</a:t>
            </a:r>
            <a:r>
              <a:rPr kumimoji="1" lang="ja-JP" altLang="en-US" sz="2000" b="1" dirty="0" smtClean="0"/>
              <a:t>名</a:t>
            </a:r>
            <a:r>
              <a:rPr lang="ja-JP" altLang="en-US" sz="2000" b="1" dirty="0"/>
              <a:t>様</a:t>
            </a:r>
            <a:endParaRPr kumimoji="1" lang="ja-JP" altLang="en-US" sz="2000" b="1" dirty="0"/>
          </a:p>
        </p:txBody>
      </p:sp>
      <p:sp>
        <p:nvSpPr>
          <p:cNvPr id="11" name="角丸四角形 10"/>
          <p:cNvSpPr/>
          <p:nvPr/>
        </p:nvSpPr>
        <p:spPr>
          <a:xfrm>
            <a:off x="385080" y="2931555"/>
            <a:ext cx="964894" cy="26884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/>
              <a:t>日　時</a:t>
            </a:r>
            <a:endParaRPr kumimoji="1" lang="ja-JP" altLang="en-US" sz="1600" b="1" dirty="0"/>
          </a:p>
        </p:txBody>
      </p:sp>
      <p:sp>
        <p:nvSpPr>
          <p:cNvPr id="56" name="角丸四角形 55"/>
          <p:cNvSpPr/>
          <p:nvPr/>
        </p:nvSpPr>
        <p:spPr>
          <a:xfrm>
            <a:off x="3105150" y="4304322"/>
            <a:ext cx="954086" cy="286727"/>
          </a:xfrm>
          <a:prstGeom prst="roundRect">
            <a:avLst>
              <a:gd name="adj" fmla="val 12961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/>
              <a:t>場　所</a:t>
            </a:r>
            <a:endParaRPr kumimoji="1" lang="ja-JP" altLang="en-US" sz="1600" b="1" dirty="0"/>
          </a:p>
        </p:txBody>
      </p:sp>
      <p:sp>
        <p:nvSpPr>
          <p:cNvPr id="58" name="テキスト ボックス 31"/>
          <p:cNvSpPr txBox="1"/>
          <p:nvPr/>
        </p:nvSpPr>
        <p:spPr>
          <a:xfrm>
            <a:off x="3366427" y="3962607"/>
            <a:ext cx="400049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sz="17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（受付 </a:t>
            </a:r>
            <a:r>
              <a:rPr lang="en-US" altLang="ja-JP" sz="17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r>
              <a:rPr lang="ja-JP" altLang="en-US" sz="17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7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00</a:t>
            </a:r>
            <a:r>
              <a:rPr lang="ja-JP" altLang="en-US" sz="17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～）</a:t>
            </a:r>
            <a:endParaRPr lang="en-US" altLang="ja-JP" sz="17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29"/>
          <p:cNvSpPr txBox="1"/>
          <p:nvPr/>
        </p:nvSpPr>
        <p:spPr>
          <a:xfrm>
            <a:off x="1390332" y="8471029"/>
            <a:ext cx="463345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12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2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2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共　催</a:t>
            </a:r>
            <a:r>
              <a:rPr lang="en-US" altLang="ja-JP" sz="12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  </a:t>
            </a:r>
            <a:r>
              <a:rPr lang="ja-JP" altLang="en-US" sz="12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宮崎県立図書館　</a:t>
            </a:r>
            <a:r>
              <a:rPr lang="ja-JP" altLang="en-US" sz="1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／</a:t>
            </a:r>
            <a:r>
              <a:rPr lang="ja-JP" altLang="en-US" sz="12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宮崎県環境情報</a:t>
            </a:r>
            <a:r>
              <a:rPr lang="ja-JP" altLang="en-US" sz="1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センター</a:t>
            </a:r>
            <a:r>
              <a:rPr lang="ja-JP" altLang="en-US" sz="1200" b="1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0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2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6" name="Picture 2" descr="C:\Users\User\Desktop\下津講師写真.jpg"/>
          <p:cNvPicPr>
            <a:picLocks noGrp="1" noChangeArrowheads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1" b="5261"/>
          <a:stretch>
            <a:fillRect/>
          </a:stretch>
        </p:blipFill>
        <p:spPr bwMode="auto">
          <a:xfrm>
            <a:off x="5329589" y="5938461"/>
            <a:ext cx="1965214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731152" y="5812293"/>
            <a:ext cx="530980" cy="25316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900" dirty="0" smtClean="0"/>
              <a:t>講師紹介</a:t>
            </a:r>
            <a:endParaRPr kumimoji="1" lang="ja-JP" altLang="en-US" sz="1900" dirty="0"/>
          </a:p>
        </p:txBody>
      </p:sp>
    </p:spTree>
    <p:extLst>
      <p:ext uri="{BB962C8B-B14F-4D97-AF65-F5344CB8AC3E}">
        <p14:creationId xmlns:p14="http://schemas.microsoft.com/office/powerpoint/2010/main" val="259479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egoe　メイリオ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32.potx" id="{A2FFFB87-B135-4F6F-93C3-31EBF096B488}" vid="{48EE3F0C-4BC7-4324-B8FB-B9F6BD660F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16学術会セミナー</Template>
  <TotalTime>0</TotalTime>
  <Words>61</Words>
  <Application>Microsoft Office PowerPoint</Application>
  <PresentationFormat>ユーザー設定</PresentationFormat>
  <Paragraphs>36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2015-04-28T11:50:18Z</dcterms:created>
  <dcterms:modified xsi:type="dcterms:W3CDTF">2015-09-11T01:53:55Z</dcterms:modified>
</cp:coreProperties>
</file>